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60F3-F4DC-4ADA-ACD9-6A4A5F7DA312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3906-042E-4977-A658-4DA905AC1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E608-E449-4B80-95EF-1040DC1EF06C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0E607-54E1-4D0F-8E8D-1011C3452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DF07-2040-4A93-AC27-263611AA9E93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E836-B459-4390-ADAA-4C4933E3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E833C-63FE-4A4C-893D-4981A42675E4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72D2-259A-4CDF-B1BD-C9033446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087C8-750B-4DEB-814A-00E21D3890E4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5B15-D13D-457F-8E4B-699EA41F7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C4B7-159F-455C-8C46-4A04E2BE0932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8DA6-3BE9-42EF-8DB8-BAE42673E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4140-81EC-43B8-95EF-F0C29B64B341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7A61-4D69-4908-B614-5BD7CF43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6D8F0-77B8-4408-BB74-686780512610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93D8-7628-444D-8203-01B7E79E1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B513-6419-46F0-94EA-F963F58A2226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EACA-7C29-4A1B-898A-7CF8D475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6C6C-F644-4306-B096-B3F920E94DDA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8017-02FE-41D9-ABF2-014F0D2D7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FE4D-B401-46FB-B2D4-E8903C3BCF45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7DA5-EE5C-4A3B-B328-B12320D74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0273D7-736F-4D8D-ABCD-0A9B054DF49C}" type="datetimeFigureOut">
              <a:rPr lang="en-US"/>
              <a:pPr>
                <a:defRPr/>
              </a:pPr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331095-8A83-4524-8456-DFF641526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8" r:id="rId2"/>
    <p:sldLayoutId id="2147483764" r:id="rId3"/>
    <p:sldLayoutId id="2147483759" r:id="rId4"/>
    <p:sldLayoutId id="2147483760" r:id="rId5"/>
    <p:sldLayoutId id="2147483761" r:id="rId6"/>
    <p:sldLayoutId id="2147483765" r:id="rId7"/>
    <p:sldLayoutId id="2147483766" r:id="rId8"/>
    <p:sldLayoutId id="2147483767" r:id="rId9"/>
    <p:sldLayoutId id="2147483762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  <a:t>Dr. </a:t>
            </a:r>
            <a:r>
              <a:rPr lang="en-IN" dirty="0" err="1" smtClean="0">
                <a:solidFill>
                  <a:schemeClr val="accent1">
                    <a:satMod val="150000"/>
                  </a:schemeClr>
                </a:solidFill>
              </a:rPr>
              <a:t>Priyanka</a:t>
            </a:r>
            <a: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  <a:t>  </a:t>
            </a:r>
            <a:r>
              <a:rPr lang="en-IN" dirty="0" err="1" smtClean="0">
                <a:solidFill>
                  <a:schemeClr val="accent1">
                    <a:satMod val="150000"/>
                  </a:schemeClr>
                </a:solidFill>
              </a:rPr>
              <a:t>Sutariya</a:t>
            </a:r>
            <a: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  <a:t>M.D, A.M, D.V.D, M.B.B.S</a:t>
            </a:r>
            <a:br>
              <a:rPr lang="en-IN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IN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5715000" cy="502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b="1" i="1" smtClean="0"/>
              <a:t>An expert in advanced skin care, lasers and surgical dermatology since last 18 yrs+</a:t>
            </a:r>
            <a:endParaRPr lang="en-IN" sz="1800" i="1" smtClean="0"/>
          </a:p>
          <a:p>
            <a:pPr algn="ctr" eaLnBrk="1" hangingPunct="1">
              <a:buFont typeface="Wingdings 2" pitchFamily="18" charset="2"/>
              <a:buNone/>
            </a:pPr>
            <a:endParaRPr lang="en-IN" sz="1800" u="sng" smtClean="0"/>
          </a:p>
          <a:p>
            <a:pPr eaLnBrk="1" hangingPunct="1">
              <a:buFont typeface="Wingdings 2" pitchFamily="18" charset="2"/>
              <a:buNone/>
            </a:pPr>
            <a:r>
              <a:rPr lang="en-IN" sz="1400" u="sng" smtClean="0"/>
              <a:t>*Founder &amp; Director : SKIN EXPERTS clinic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i="1" smtClean="0"/>
              <a:t>*</a:t>
            </a:r>
            <a:r>
              <a:rPr lang="en-IN" sz="1400" smtClean="0"/>
              <a:t>Ex.Hon Secretary IADVL GSB 2017-18 and winner of best Branch Award for administration and activities.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*Ex. Vice President IADVL GSB 2018-19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*Jt. Sec @ Rotary club of Rajkot Greater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*Executive Committee Member in IADVL GUJ-gsb,IMA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*Organising Jt Secretary ASCICON 2018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*Organising Jt Secretary CDSI Mumbai 2019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*Invited faculty at state and national conference.,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    Regular speaker on Radio, TV, FB etc</a:t>
            </a:r>
          </a:p>
          <a:p>
            <a:pPr eaLnBrk="1" hangingPunct="1">
              <a:buFont typeface="Wingdings 2" pitchFamily="18" charset="2"/>
              <a:buNone/>
            </a:pPr>
            <a:endParaRPr lang="en-IN" sz="1400" smtClean="0"/>
          </a:p>
          <a:p>
            <a:pPr eaLnBrk="1" hangingPunct="1">
              <a:buFont typeface="Wingdings 2" pitchFamily="18" charset="2"/>
              <a:buNone/>
            </a:pPr>
            <a:endParaRPr lang="en-IN" sz="1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/>
              <a:t>*Professional Life Memberships: IADVL,IWDA,IMA , ASCI ,CDSI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/>
              <a:t>*work Experience :</a:t>
            </a:r>
            <a:r>
              <a:rPr lang="en-IN" sz="1400" smtClean="0"/>
              <a:t>consultant with APOLLO HSP , VLCC, MANIPAL HSP GROUP, Wockhardt Hsp, Gokul.</a:t>
            </a:r>
          </a:p>
          <a:p>
            <a:pPr eaLnBrk="1" hangingPunct="1">
              <a:buFont typeface="Wingdings 2" pitchFamily="18" charset="2"/>
              <a:buNone/>
            </a:pPr>
            <a:endParaRPr lang="en-IN" sz="14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IN" sz="1400" b="1" smtClean="0"/>
              <a:t>Special Areas of Interest:</a:t>
            </a:r>
          </a:p>
          <a:p>
            <a:pPr eaLnBrk="1" hangingPunct="1"/>
            <a:r>
              <a:rPr lang="en-IN" sz="1400" b="1" smtClean="0"/>
              <a:t>Thread Lift  and Fluid Facial contouring</a:t>
            </a:r>
          </a:p>
          <a:p>
            <a:pPr eaLnBrk="1" hangingPunct="1"/>
            <a:r>
              <a:rPr lang="en-IN" sz="1400" b="1" smtClean="0"/>
              <a:t>Prp  and Fat Transplant </a:t>
            </a:r>
          </a:p>
          <a:p>
            <a:pPr eaLnBrk="1" hangingPunct="1"/>
            <a:endParaRPr lang="en-IN" sz="1400" b="1" smtClean="0"/>
          </a:p>
          <a:p>
            <a:pPr eaLnBrk="1" hangingPunct="1"/>
            <a:endParaRPr lang="en-IN" sz="1400" b="1" smtClean="0"/>
          </a:p>
          <a:p>
            <a:pPr eaLnBrk="1" hangingPunct="1">
              <a:buFont typeface="Wingdings 2" pitchFamily="18" charset="2"/>
              <a:buNone/>
            </a:pPr>
            <a:endParaRPr lang="en-IN" sz="1800" smtClean="0"/>
          </a:p>
        </p:txBody>
      </p:sp>
      <p:pic>
        <p:nvPicPr>
          <p:cNvPr id="8196" name="Picture 1" descr="E:\Priyanka+Kartik+Sutari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752600"/>
            <a:ext cx="3076575" cy="4624388"/>
          </a:xfrm>
        </p:spPr>
      </p:pic>
      <p:pic>
        <p:nvPicPr>
          <p:cNvPr id="8197" name="Picture 2" descr="C:\Users\lenovo\Downloads\skinexperts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8025" y="304800"/>
            <a:ext cx="2085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</TotalTime>
  <Words>144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 Dr. Priyanka  Sutariya M.D, A.M, D.V.D, M.B.B.S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Priyanka  Sutariya M.D, A.M, D.V.D, M.B.B.S</dc:title>
  <dc:creator>Dr. Priyanka</dc:creator>
  <cp:lastModifiedBy>Office</cp:lastModifiedBy>
  <cp:revision>15</cp:revision>
  <dcterms:created xsi:type="dcterms:W3CDTF">2006-08-16T00:00:00Z</dcterms:created>
  <dcterms:modified xsi:type="dcterms:W3CDTF">2021-08-25T14:00:18Z</dcterms:modified>
</cp:coreProperties>
</file>