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B60F3-F4DC-4ADA-ACD9-6A4A5F7DA312}" type="datetimeFigureOut">
              <a:rPr lang="en-US"/>
              <a:pPr>
                <a:defRPr/>
              </a:pPr>
              <a:t>8/25/2021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B3906-042E-4977-A658-4DA905AC12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BE608-E449-4B80-95EF-1040DC1EF06C}" type="datetimeFigureOut">
              <a:rPr lang="en-US"/>
              <a:pPr>
                <a:defRPr/>
              </a:pPr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0E607-54E1-4D0F-8E8D-1011C34525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4DF07-2040-4A93-AC27-263611AA9E93}" type="datetimeFigureOut">
              <a:rPr lang="en-US"/>
              <a:pPr>
                <a:defRPr/>
              </a:pPr>
              <a:t>8/25/2021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AE836-B459-4390-ADAA-4C4933E313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E833C-63FE-4A4C-893D-4981A42675E4}" type="datetimeFigureOut">
              <a:rPr lang="en-US"/>
              <a:pPr>
                <a:defRPr/>
              </a:pPr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B72D2-259A-4CDF-B1BD-C90334463D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087C8-750B-4DEB-814A-00E21D3890E4}" type="datetimeFigureOut">
              <a:rPr lang="en-US"/>
              <a:pPr>
                <a:defRPr/>
              </a:pPr>
              <a:t>8/25/2021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75B15-D13D-457F-8E4B-699EA41F73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0C4B7-159F-455C-8C46-4A04E2BE0932}" type="datetimeFigureOut">
              <a:rPr lang="en-US"/>
              <a:pPr>
                <a:defRPr/>
              </a:pPr>
              <a:t>8/25/2021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48DA6-3BE9-42EF-8DB8-BAE42673E2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B4140-81EC-43B8-95EF-F0C29B64B341}" type="datetimeFigureOut">
              <a:rPr lang="en-US"/>
              <a:pPr>
                <a:defRPr/>
              </a:pPr>
              <a:t>8/25/2021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E7A61-4D69-4908-B614-5BD7CF43F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6D8F0-77B8-4408-BB74-686780512610}" type="datetimeFigureOut">
              <a:rPr lang="en-US"/>
              <a:pPr>
                <a:defRPr/>
              </a:pPr>
              <a:t>8/25/2021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593D8-7628-444D-8203-01B7E79E1A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FB513-6419-46F0-94EA-F963F58A2226}" type="datetimeFigureOut">
              <a:rPr lang="en-US"/>
              <a:pPr>
                <a:defRPr/>
              </a:pPr>
              <a:t>8/25/2021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6EACA-7C29-4A1B-898A-7CF8D4751C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66C6C-F644-4306-B096-B3F920E94DDA}" type="datetimeFigureOut">
              <a:rPr lang="en-US"/>
              <a:pPr>
                <a:defRPr/>
              </a:pPr>
              <a:t>8/25/2021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78017-02FE-41D9-ABF2-014F0D2D77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1FE4D-B401-46FB-B2D4-E8903C3BCF45}" type="datetimeFigureOut">
              <a:rPr lang="en-US"/>
              <a:pPr>
                <a:defRPr/>
              </a:pPr>
              <a:t>8/25/2021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47DA5-EE5C-4A3B-B328-B12320D744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00273D7-736F-4D8D-ABCD-0A9B054DF49C}" type="datetimeFigureOut">
              <a:rPr lang="en-US"/>
              <a:pPr>
                <a:defRPr/>
              </a:pPr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8331095-8A83-4524-8456-DFF641526A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8" r:id="rId2"/>
    <p:sldLayoutId id="2147483764" r:id="rId3"/>
    <p:sldLayoutId id="2147483759" r:id="rId4"/>
    <p:sldLayoutId id="2147483760" r:id="rId5"/>
    <p:sldLayoutId id="2147483761" r:id="rId6"/>
    <p:sldLayoutId id="2147483765" r:id="rId7"/>
    <p:sldLayoutId id="2147483766" r:id="rId8"/>
    <p:sldLayoutId id="2147483767" r:id="rId9"/>
    <p:sldLayoutId id="2147483762" r:id="rId10"/>
    <p:sldLayoutId id="214748376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IN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IN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IN" dirty="0" smtClean="0">
                <a:solidFill>
                  <a:schemeClr val="accent1">
                    <a:satMod val="150000"/>
                  </a:schemeClr>
                </a:solidFill>
              </a:rPr>
              <a:t>Dr. </a:t>
            </a:r>
            <a:r>
              <a:rPr lang="en-IN" dirty="0" err="1" smtClean="0">
                <a:solidFill>
                  <a:schemeClr val="accent1">
                    <a:satMod val="150000"/>
                  </a:schemeClr>
                </a:solidFill>
              </a:rPr>
              <a:t>Priyanka</a:t>
            </a:r>
            <a:r>
              <a:rPr lang="en-IN" dirty="0" smtClean="0">
                <a:solidFill>
                  <a:schemeClr val="accent1">
                    <a:satMod val="150000"/>
                  </a:schemeClr>
                </a:solidFill>
              </a:rPr>
              <a:t>  </a:t>
            </a:r>
            <a:r>
              <a:rPr lang="en-IN" dirty="0" err="1" smtClean="0">
                <a:solidFill>
                  <a:schemeClr val="accent1">
                    <a:satMod val="150000"/>
                  </a:schemeClr>
                </a:solidFill>
              </a:rPr>
              <a:t>Sutariya</a:t>
            </a:r>
            <a:r>
              <a:rPr lang="en-IN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IN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IN" dirty="0" smtClean="0">
                <a:solidFill>
                  <a:schemeClr val="accent1">
                    <a:satMod val="150000"/>
                  </a:schemeClr>
                </a:solidFill>
              </a:rPr>
              <a:t>M.D, A.M, D.V.D, M.B.B.S</a:t>
            </a:r>
            <a:br>
              <a:rPr lang="en-IN" dirty="0" smtClean="0">
                <a:solidFill>
                  <a:schemeClr val="accent1">
                    <a:satMod val="150000"/>
                  </a:schemeClr>
                </a:solidFill>
              </a:rPr>
            </a:br>
            <a:endParaRPr lang="en-IN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8195" name="Content Placeholder 7"/>
          <p:cNvSpPr>
            <a:spLocks noGrp="1"/>
          </p:cNvSpPr>
          <p:nvPr>
            <p:ph sz="half" idx="2"/>
          </p:nvPr>
        </p:nvSpPr>
        <p:spPr>
          <a:xfrm>
            <a:off x="3352800" y="1600200"/>
            <a:ext cx="5715000" cy="50292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z="1800" b="1" i="1" smtClean="0"/>
              <a:t>An expert in advanced skin care, lasers and surgical dermatology since last 18 yrs+</a:t>
            </a:r>
            <a:endParaRPr lang="en-IN" sz="1800" i="1" smtClean="0"/>
          </a:p>
          <a:p>
            <a:pPr algn="ctr" eaLnBrk="1" hangingPunct="1">
              <a:buFont typeface="Wingdings 2" pitchFamily="18" charset="2"/>
              <a:buNone/>
            </a:pPr>
            <a:endParaRPr lang="en-IN" sz="1800" u="sng" smtClean="0"/>
          </a:p>
          <a:p>
            <a:pPr eaLnBrk="1" hangingPunct="1">
              <a:buFont typeface="Wingdings 2" pitchFamily="18" charset="2"/>
              <a:buNone/>
            </a:pPr>
            <a:r>
              <a:rPr lang="en-IN" sz="1400" u="sng" smtClean="0"/>
              <a:t>*Founder &amp; Director : SKIN EXPERTS clinic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IN" sz="1400" i="1" smtClean="0"/>
              <a:t>*</a:t>
            </a:r>
            <a:r>
              <a:rPr lang="en-IN" sz="1400" smtClean="0"/>
              <a:t>Ex.Hon Secretary IADVL GSB 2017-18 and winner of best Branch Award for administration and activities.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IN" sz="1400" smtClean="0"/>
              <a:t>*Ex. Vice President IADVL GSB 2018-19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IN" sz="1400" smtClean="0"/>
              <a:t>*Jt. Sec @ Rotary club of Rajkot Greater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IN" sz="1400" smtClean="0"/>
              <a:t>*Executive Committee Member in IADVL GUJ-gsb,IMA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IN" sz="1400" smtClean="0"/>
              <a:t>*Organising Jt Secretary ASCICON 2018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IN" sz="1400" smtClean="0"/>
              <a:t>*Organising Jt Secretary CDSI Mumbai 2019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IN" sz="1400" smtClean="0"/>
              <a:t>*Invited faculty at state and national conference.,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IN" sz="1400" smtClean="0"/>
              <a:t>    Regular speaker on Radio, TV, FB etc</a:t>
            </a:r>
          </a:p>
          <a:p>
            <a:pPr eaLnBrk="1" hangingPunct="1">
              <a:buFont typeface="Wingdings 2" pitchFamily="18" charset="2"/>
              <a:buNone/>
            </a:pPr>
            <a:endParaRPr lang="en-IN" sz="1400" smtClean="0"/>
          </a:p>
          <a:p>
            <a:pPr eaLnBrk="1" hangingPunct="1">
              <a:buFont typeface="Wingdings 2" pitchFamily="18" charset="2"/>
              <a:buNone/>
            </a:pPr>
            <a:endParaRPr lang="en-IN" sz="1400" smtClean="0"/>
          </a:p>
          <a:p>
            <a:pPr eaLnBrk="1" hangingPunct="1">
              <a:buFont typeface="Wingdings 2" pitchFamily="18" charset="2"/>
              <a:buNone/>
            </a:pPr>
            <a:r>
              <a:rPr lang="en-US" sz="1400" smtClean="0"/>
              <a:t>*Professional Life Memberships: IADVL,IWDA,IMA , ASCI ,CDSI .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400" smtClean="0"/>
              <a:t>*work Experience :</a:t>
            </a:r>
            <a:r>
              <a:rPr lang="en-IN" sz="1400" smtClean="0"/>
              <a:t>consultant with APOLLO HSP , VLCC, MANIPAL HSP GROUP, Wockhardt Hsp, Gokul.</a:t>
            </a:r>
          </a:p>
          <a:p>
            <a:pPr eaLnBrk="1" hangingPunct="1">
              <a:buFont typeface="Wingdings 2" pitchFamily="18" charset="2"/>
              <a:buNone/>
            </a:pPr>
            <a:endParaRPr lang="en-IN" sz="1400" i="1" smtClean="0"/>
          </a:p>
          <a:p>
            <a:pPr eaLnBrk="1" hangingPunct="1">
              <a:buFont typeface="Wingdings 2" pitchFamily="18" charset="2"/>
              <a:buNone/>
            </a:pPr>
            <a:r>
              <a:rPr lang="en-IN" sz="1400" b="1" smtClean="0"/>
              <a:t>Special Areas of Interest:</a:t>
            </a:r>
          </a:p>
          <a:p>
            <a:pPr eaLnBrk="1" hangingPunct="1"/>
            <a:r>
              <a:rPr lang="en-IN" sz="1400" b="1" smtClean="0"/>
              <a:t>Thread Lift  and Fluid Facial contouring</a:t>
            </a:r>
          </a:p>
          <a:p>
            <a:pPr eaLnBrk="1" hangingPunct="1"/>
            <a:r>
              <a:rPr lang="en-IN" sz="1400" b="1" smtClean="0"/>
              <a:t>Prp  and Fat Transplant </a:t>
            </a:r>
          </a:p>
          <a:p>
            <a:pPr eaLnBrk="1" hangingPunct="1"/>
            <a:endParaRPr lang="en-IN" sz="1400" b="1" smtClean="0"/>
          </a:p>
          <a:p>
            <a:pPr eaLnBrk="1" hangingPunct="1"/>
            <a:endParaRPr lang="en-IN" sz="1400" b="1" smtClean="0"/>
          </a:p>
          <a:p>
            <a:pPr eaLnBrk="1" hangingPunct="1">
              <a:buFont typeface="Wingdings 2" pitchFamily="18" charset="2"/>
              <a:buNone/>
            </a:pPr>
            <a:endParaRPr lang="en-IN" sz="1800" smtClean="0"/>
          </a:p>
        </p:txBody>
      </p:sp>
      <p:pic>
        <p:nvPicPr>
          <p:cNvPr id="8196" name="Picture 1" descr="E:\Priyanka+Kartik+Sutaria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8600" y="1752600"/>
            <a:ext cx="3076575" cy="4624388"/>
          </a:xfrm>
        </p:spPr>
      </p:pic>
      <p:pic>
        <p:nvPicPr>
          <p:cNvPr id="8197" name="Picture 2" descr="C:\Users\lenovo\Downloads\skinexperts 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58025" y="304800"/>
            <a:ext cx="20859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200</TotalTime>
  <Words>144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Corbel</vt:lpstr>
      <vt:lpstr>Wingdings 2</vt:lpstr>
      <vt:lpstr>Wingdings</vt:lpstr>
      <vt:lpstr>Wingdings 3</vt:lpstr>
      <vt:lpstr>Calibri</vt:lpstr>
      <vt:lpstr>Module</vt:lpstr>
      <vt:lpstr> Dr. Priyanka  Sutariya M.D, A.M, D.V.D, M.B.B.S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Dr. Priyanka  Sutariya M.D, A.M, D.V.D, M.B.B.S</dc:title>
  <dc:creator>Dr. Priyanka</dc:creator>
  <cp:lastModifiedBy>Office</cp:lastModifiedBy>
  <cp:revision>15</cp:revision>
  <dcterms:created xsi:type="dcterms:W3CDTF">2006-08-16T00:00:00Z</dcterms:created>
  <dcterms:modified xsi:type="dcterms:W3CDTF">2021-08-25T14:00:18Z</dcterms:modified>
</cp:coreProperties>
</file>